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33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2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33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74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97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00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87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07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74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91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17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01440-80EE-4C0F-A6A1-BB552988825B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F1CB6-C445-4A0E-9850-DDA2507E5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69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55100" y="754630"/>
            <a:ext cx="8044405" cy="244225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脂質栄養学会　利益相</a:t>
            </a:r>
            <a:r>
              <a:rPr lang="ja-JP" altLang="en-US" sz="3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反開示</a:t>
            </a:r>
            <a:endParaRPr lang="en-US" altLang="ja-JP" sz="3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演者</a:t>
            </a:r>
            <a:r>
              <a:rPr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：尾目我 参、於眼芽 録、魚食 </a:t>
            </a:r>
            <a:r>
              <a:rPr lang="ja-JP" altLang="en-US" sz="28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太郎</a:t>
            </a:r>
            <a:endParaRPr lang="ja-JP" altLang="en-US" sz="28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57506" y="4080106"/>
            <a:ext cx="8144397" cy="149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本演題に関連して、筆頭著者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dist">
              <a:lnSpc>
                <a:spcPct val="150000"/>
              </a:lnSpc>
            </a:pP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すべきＣＯＩはありません</a:t>
            </a:r>
            <a:r>
              <a:rPr lang="ja-JP" altLang="en-US" sz="3200" dirty="0"/>
              <a:t>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49766" y="238119"/>
            <a:ext cx="3034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dirty="0" smtClean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例）利益相反状態のない場合</a:t>
            </a:r>
            <a:endParaRPr lang="ja-JP" altLang="en-US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77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55100" y="754630"/>
            <a:ext cx="8044405" cy="244225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脂質栄養学会　利益相</a:t>
            </a:r>
            <a:r>
              <a:rPr lang="ja-JP" altLang="en-US" sz="3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反開示</a:t>
            </a:r>
            <a:endParaRPr lang="en-US" altLang="ja-JP" sz="3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演者</a:t>
            </a:r>
            <a:r>
              <a:rPr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：尾目我 参、於眼芽 録、魚食 </a:t>
            </a:r>
            <a:r>
              <a:rPr lang="ja-JP" altLang="en-US" sz="28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太郎</a:t>
            </a:r>
            <a:endParaRPr lang="ja-JP" altLang="en-US" sz="28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55100" y="3497721"/>
            <a:ext cx="8144397" cy="301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defRPr/>
            </a:pPr>
            <a:endParaRPr lang="en-US" altLang="ja-JP" sz="100" b="1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ct val="60000"/>
              </a:lnSpc>
              <a:defRPr/>
            </a:pPr>
            <a:endParaRPr lang="en-US" altLang="ja-JP" sz="100" b="1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ct val="60000"/>
              </a:lnSpc>
              <a:defRPr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本演題に関連して、筆頭著者の開示すべき利益相反は下記のとおりです。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ct val="60000"/>
              </a:lnSpc>
              <a:defRPr/>
            </a:pPr>
            <a:endParaRPr lang="en-US" altLang="ja-JP" sz="100" b="1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endParaRPr lang="en-US" altLang="ja-JP" sz="1600" i="1" dirty="0" smtClean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1600" i="1" dirty="0" smtClean="0">
                <a:latin typeface="ＭＳ Ｐゴシック" pitchFamily="50" charset="-128"/>
                <a:ea typeface="ＭＳ Ｐゴシック" pitchFamily="50" charset="-128"/>
              </a:rPr>
              <a:t>（</a:t>
            </a:r>
            <a:r>
              <a:rPr lang="en-US" altLang="ja-JP" sz="1600" i="1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600" i="1" dirty="0">
                <a:latin typeface="ＭＳ Ｐゴシック" pitchFamily="50" charset="-128"/>
                <a:ea typeface="ＭＳ Ｐゴシック" pitchFamily="50" charset="-128"/>
              </a:rPr>
              <a:t>以下の</a:t>
            </a:r>
            <a:r>
              <a:rPr lang="en-US" altLang="ja-JP" sz="1600" i="1" dirty="0">
                <a:latin typeface="ＭＳ Ｐゴシック" pitchFamily="50" charset="-128"/>
                <a:ea typeface="ＭＳ Ｐゴシック" pitchFamily="50" charset="-128"/>
              </a:rPr>
              <a:t>①</a:t>
            </a:r>
            <a:r>
              <a:rPr lang="ja-JP" altLang="en-US" sz="1600" i="1" dirty="0">
                <a:latin typeface="ＭＳ Ｐゴシック" pitchFamily="50" charset="-128"/>
                <a:ea typeface="ＭＳ Ｐゴシック" pitchFamily="50" charset="-128"/>
              </a:rPr>
              <a:t>から</a:t>
            </a:r>
            <a:r>
              <a:rPr lang="en-US" altLang="ja-JP" sz="1600" i="1" dirty="0">
                <a:latin typeface="ＭＳ Ｐゴシック" pitchFamily="50" charset="-128"/>
                <a:ea typeface="ＭＳ Ｐゴシック" pitchFamily="50" charset="-128"/>
              </a:rPr>
              <a:t>⑨</a:t>
            </a:r>
            <a:r>
              <a:rPr lang="ja-JP" altLang="en-US" sz="1600" i="1" dirty="0">
                <a:latin typeface="ＭＳ Ｐゴシック" pitchFamily="50" charset="-128"/>
                <a:ea typeface="ＭＳ Ｐゴシック" pitchFamily="50" charset="-128"/>
              </a:rPr>
              <a:t>の例を参照して記入）</a:t>
            </a:r>
            <a:endParaRPr lang="en-US" altLang="ja-JP" sz="1600" i="1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①○○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株式会社より本日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より</a:t>
            </a: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以内に顧問料を受理しています。</a:t>
            </a:r>
            <a:endParaRPr lang="en-US" altLang="ja-JP" sz="1600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②○○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株式会社の株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を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本日より</a:t>
            </a:r>
            <a:r>
              <a:rPr lang="en-US" altLang="ja-JP" sz="1600" dirty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年以内に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保有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して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いたことがあります。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　　　　　　</a:t>
            </a:r>
            <a:endParaRPr lang="en-US" altLang="ja-JP" sz="1600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③○○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株式会社より本日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より</a:t>
            </a: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以内に特許使用料を受理しています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。</a:t>
            </a:r>
            <a:endParaRPr lang="en-US" altLang="ja-JP" sz="16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④○○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株式会社より本日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より</a:t>
            </a: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以内に講演料を受理しています。　</a:t>
            </a:r>
            <a:r>
              <a:rPr lang="en-US" altLang="ja-JP" sz="1600" dirty="0">
                <a:latin typeface="ＭＳ Ｐゴシック" pitchFamily="50" charset="-128"/>
                <a:ea typeface="ＭＳ Ｐゴシック" pitchFamily="50" charset="-128"/>
              </a:rPr>
              <a:t>	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　　　</a:t>
            </a:r>
            <a:endParaRPr lang="en-US" altLang="ja-JP" sz="1600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⑤○○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株式会社より本日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より</a:t>
            </a: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以内に原稿料を受理しています。</a:t>
            </a:r>
            <a:endParaRPr lang="en-US" altLang="ja-JP" sz="1600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⑥○○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株式会社より本日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より</a:t>
            </a: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以内に受託研究・共同研究費を受理しています。</a:t>
            </a:r>
            <a:r>
              <a:rPr lang="en-US" altLang="ja-JP" sz="1600" dirty="0">
                <a:latin typeface="ＭＳ Ｐゴシック" pitchFamily="50" charset="-128"/>
                <a:ea typeface="ＭＳ Ｐゴシック" pitchFamily="50" charset="-128"/>
              </a:rPr>
              <a:t> 	</a:t>
            </a:r>
            <a:endParaRPr lang="en-US" altLang="ja-JP" sz="16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⑦</a:t>
            </a:r>
            <a:r>
              <a:rPr lang="en-US" altLang="ja-JP" sz="1600" dirty="0"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株式会社より本日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より</a:t>
            </a: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以内に奨学寄付金を受理しています。 </a:t>
            </a:r>
            <a:endParaRPr lang="en-US" altLang="ja-JP" sz="1600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⑧○○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株式会社の寄付講座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に</a:t>
            </a:r>
            <a:r>
              <a:rPr lang="en-US" altLang="ja-JP" sz="1600" dirty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以内に所属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して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いたことがあります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。</a:t>
            </a:r>
            <a:endParaRPr lang="en-US" altLang="ja-JP" sz="1600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⑨○○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株式会社より本日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より</a:t>
            </a:r>
            <a:r>
              <a:rPr lang="en-US" altLang="ja-JP" sz="1600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sz="1600" dirty="0">
                <a:latin typeface="ＭＳ Ｐゴシック" pitchFamily="50" charset="-128"/>
                <a:ea typeface="ＭＳ Ｐゴシック" pitchFamily="50" charset="-128"/>
              </a:rPr>
              <a:t>年以内に贈答品などを受理しています。　　　</a:t>
            </a:r>
            <a:r>
              <a:rPr lang="ja-JP" altLang="en-US" sz="1600" dirty="0">
                <a:latin typeface="ＭＳ Ｐ明朝" charset="-128"/>
                <a:ea typeface="ＭＳ Ｐ明朝" charset="-128"/>
              </a:rPr>
              <a:t>　　　　　　　　　　　　  　</a:t>
            </a:r>
            <a:endParaRPr lang="en-US" altLang="ja-JP" sz="1600" dirty="0">
              <a:latin typeface="ＭＳ Ｐ明朝" charset="-128"/>
              <a:ea typeface="ＭＳ Ｐ明朝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49766" y="238119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dirty="0" smtClean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例）利益相反状態の</a:t>
            </a:r>
            <a:r>
              <a:rPr lang="ja-JP" altLang="en-US" i="1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場合</a:t>
            </a:r>
            <a:endParaRPr lang="ja-JP" altLang="en-US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090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55100" y="754630"/>
            <a:ext cx="8044405" cy="244225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脂質栄養学会　利益相</a:t>
            </a:r>
            <a:r>
              <a:rPr lang="ja-JP" altLang="en-US" sz="3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反開示</a:t>
            </a:r>
            <a:endParaRPr lang="en-US" altLang="ja-JP" sz="3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演者</a:t>
            </a:r>
            <a:r>
              <a:rPr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：尾目我 参、於眼芽 録、魚食 </a:t>
            </a:r>
            <a:r>
              <a:rPr lang="ja-JP" altLang="en-US" sz="28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太郎</a:t>
            </a:r>
            <a:endParaRPr lang="ja-JP" altLang="en-US" sz="28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54566" y="3860578"/>
            <a:ext cx="76454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の筆頭著者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は企業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に所属しており、研究費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および該当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するものの給与等は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株式会社より支給されて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いる。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  　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49766" y="238119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dirty="0" smtClean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例）企業</a:t>
            </a:r>
            <a:r>
              <a:rPr lang="ja-JP" altLang="en-US" i="1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の発表の場合</a:t>
            </a:r>
            <a:endParaRPr lang="ja-JP" altLang="en-US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8446819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テーマ1" id="{BC1D1440-4A40-46E9-A179-DD409A282353}" vid="{7351A95F-1395-4A09-B2DA-0F3DD3228EE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</TotalTime>
  <Words>143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ＭＳ Ｐ明朝</vt:lpstr>
      <vt:lpstr>游ゴシック</vt:lpstr>
      <vt:lpstr>游ゴシック Light</vt:lpstr>
      <vt:lpstr>Arial</vt:lpstr>
      <vt:lpstr>Calibri</vt:lpstr>
      <vt:lpstr>Calibri Light</vt:lpstr>
      <vt:lpstr>テーマ1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景 浜崎</dc:creator>
  <cp:lastModifiedBy>KH</cp:lastModifiedBy>
  <cp:revision>4</cp:revision>
  <dcterms:created xsi:type="dcterms:W3CDTF">2017-10-29T05:53:39Z</dcterms:created>
  <dcterms:modified xsi:type="dcterms:W3CDTF">2023-07-11T13:13:29Z</dcterms:modified>
</cp:coreProperties>
</file>